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57"/>
            <p14:sldId id="258"/>
          </p14:sldIdLst>
        </p14:section>
        <p14:section name="Git" id="{8474877D-4C2E-48EC-8926-1C9C406A1CC2}">
          <p14:sldIdLst>
            <p14:sldId id="259"/>
          </p14:sldIdLst>
        </p14:section>
        <p14:section name="Le Développement" id="{2EC265E2-EDE0-4786-B07D-B6AF6F90CDDD}">
          <p14:sldIdLst>
            <p14:sldId id="260"/>
            <p14:sldId id="261"/>
            <p14:sldId id="262"/>
            <p14:sldId id="263"/>
          </p14:sldIdLst>
        </p14:section>
        <p14:section name="Demonstration UC" id="{13C334B2-32ED-4B2B-88B9-5024B802EC02}">
          <p14:sldIdLst>
            <p14:sldId id="264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7" autoAdjust="0"/>
    <p:restoredTop sz="91503" autoAdjust="0"/>
  </p:normalViewPr>
  <p:slideViewPr>
    <p:cSldViewPr snapToGrid="0">
      <p:cViewPr>
        <p:scale>
          <a:sx n="50" d="100"/>
          <a:sy n="50" d="100"/>
        </p:scale>
        <p:origin x="1445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09:23:04.939" v="361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new">
        <pc:chgData name="Baptiste Billebault" userId="5b51bdd8-1274-42ec-95ee-56d04dc36682" providerId="ADAL" clId="{2618A06C-8A7C-4E68-AFA3-0CD4663AF544}" dt="2023-05-09T06:58:07.745" v="270" actId="680"/>
        <pc:sldMkLst>
          <pc:docMk/>
          <pc:sldMk cId="497633844" sldId="261"/>
        </pc:sldMkLst>
      </pc:sldChg>
      <pc:sldChg chg="new">
        <pc:chgData name="Baptiste Billebault" userId="5b51bdd8-1274-42ec-95ee-56d04dc36682" providerId="ADAL" clId="{2618A06C-8A7C-4E68-AFA3-0CD4663AF544}" dt="2023-05-09T06:58:09.232" v="271" actId="680"/>
        <pc:sldMkLst>
          <pc:docMk/>
          <pc:sldMk cId="3636882488" sldId="262"/>
        </pc:sldMkLst>
      </pc:sldChg>
      <pc:sldChg chg="new">
        <pc:chgData name="Baptiste Billebault" userId="5b51bdd8-1274-42ec-95ee-56d04dc36682" providerId="ADAL" clId="{2618A06C-8A7C-4E68-AFA3-0CD4663AF544}" dt="2023-05-09T06:58:09.694" v="272" actId="680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09/05/2023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09/05/2023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photovoltaic-photovoltaic-system-solar-system-solar-solar-energy-solar-cell-power-generation-2291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www.microsoft.com/en-us/p/python-3/9nblggh083nz" TargetMode="External"/><Relationship Id="rId4" Type="http://schemas.openxmlformats.org/officeDocument/2006/relationships/image" Target="../media/image16.494567bd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xpixel.net/Policewoman-Police-Car-Figure-Funny-Fun-Police-986047" TargetMode="Externa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thub.ubc.ca/guides/github-instructor-guid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hyperlink" Target="https://www.microsoft.com/en-us/p/python-3/9nblggh083nz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16.494567bd"/><Relationship Id="rId5" Type="http://schemas.openxmlformats.org/officeDocument/2006/relationships/image" Target="../media/image13.jp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iendoarduino.wordpress.com/category/grafana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ciel, nuage, cellule solaire, plein air&#10;&#10;Description générée automatiquement">
            <a:extLst>
              <a:ext uri="{FF2B5EF4-FFF2-40B4-BE49-F238E27FC236}">
                <a16:creationId xmlns:a16="http://schemas.microsoft.com/office/drawing/2014/main" id="{698EB0C5-642A-4E0D-858F-A22D8F9B2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42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rgbClr val="FFFFFF"/>
                </a:solidFill>
              </a:rPr>
              <a:t>Résilience Énergétique</a:t>
            </a:r>
            <a:endParaRPr lang="en-GB" sz="66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LP MI IDSE SIGD IOTIA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9" y="6312146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Oumarov Adam Billebault Baptiste</a:t>
            </a:r>
          </a:p>
        </p:txBody>
      </p:sp>
    </p:spTree>
    <p:extLst>
      <p:ext uri="{BB962C8B-B14F-4D97-AF65-F5344CB8AC3E}">
        <p14:creationId xmlns:p14="http://schemas.microsoft.com/office/powerpoint/2010/main" val="163601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dirty="0"/>
              <a:t>Activation des relais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32D731-53F1-8F34-2E18-31B4D564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94" y="1137710"/>
            <a:ext cx="3195624" cy="5244724"/>
          </a:xfrm>
          <a:prstGeom prst="rect">
            <a:avLst/>
          </a:prstGeom>
        </p:spPr>
      </p:pic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99679" y="438443"/>
            <a:ext cx="11366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56" y="1732356"/>
            <a:ext cx="3195623" cy="40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26"/>
            <a:ext cx="9144000" cy="844982"/>
          </a:xfrm>
        </p:spPr>
        <p:txBody>
          <a:bodyPr/>
          <a:lstStyle/>
          <a:p>
            <a:r>
              <a:rPr lang="fr-FR" dirty="0"/>
              <a:t>État du Projet</a:t>
            </a:r>
            <a:endParaRPr lang="en-GB" dirty="0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6135" y="2331514"/>
            <a:ext cx="2194971" cy="2194971"/>
          </a:xfrm>
          <a:prstGeom prst="rect">
            <a:avLst/>
          </a:prstGeom>
        </p:spPr>
      </p:pic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78116" y="2331514"/>
            <a:ext cx="3289884" cy="21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Projet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Affichage</a:t>
            </a:r>
            <a:r>
              <a:rPr lang="en-US" sz="2000" dirty="0"/>
              <a:t> </a:t>
            </a:r>
            <a:r>
              <a:rPr lang="fr-FR" sz="2000" dirty="0"/>
              <a:t>Consommation</a:t>
            </a:r>
            <a:r>
              <a:rPr lang="en-US" sz="20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Collecte et Gestion des </a:t>
            </a:r>
            <a:r>
              <a:rPr lang="fr-FR" sz="2000" noProof="1"/>
              <a:t>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Configuration de </a:t>
            </a:r>
            <a:r>
              <a:rPr lang="fr-FR" sz="2000" dirty="0"/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Usage Intelligent de l’Énergie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F036E11A-84E7-4EC7-C201-F0D08E21B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8426" y="410977"/>
            <a:ext cx="5365375" cy="301802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05CCE23-4E77-53A5-94A8-8A3554E74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354" y="3839977"/>
            <a:ext cx="5455517" cy="26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DE7A7F4C-C782-0EAD-D825-99EFBEA6BEDD}"/>
              </a:ext>
            </a:extLst>
          </p:cNvPr>
          <p:cNvSpPr txBox="1"/>
          <p:nvPr/>
        </p:nvSpPr>
        <p:spPr>
          <a:xfrm>
            <a:off x="8060777" y="1878923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160" y="5080"/>
            <a:ext cx="1056640" cy="1056640"/>
          </a:xfrm>
          <a:prstGeom prst="rect">
            <a:avLst/>
          </a:prstGeom>
        </p:spPr>
      </p:pic>
      <p:pic>
        <p:nvPicPr>
          <p:cNvPr id="6" name="Graphique 5" descr="Homme contour">
            <a:extLst>
              <a:ext uri="{FF2B5EF4-FFF2-40B4-BE49-F238E27FC236}">
                <a16:creationId xmlns:a16="http://schemas.microsoft.com/office/drawing/2014/main" id="{FF5E4F78-468E-F168-85AF-BAFF1D8CC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2" y="5080"/>
            <a:ext cx="1056640" cy="105664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5162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9118348" y="1219200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416591" y="121920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Adam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1631668" y="1859279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738544" y="235055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171646" y="2353579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606026" y="235055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050488" y="2350553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514685" y="234845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738544" y="3271005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171646" y="327403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606026" y="327100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050488" y="327100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514685" y="326890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Étoile : 5 branches 46">
            <a:extLst>
              <a:ext uri="{FF2B5EF4-FFF2-40B4-BE49-F238E27FC236}">
                <a16:creationId xmlns:a16="http://schemas.microsoft.com/office/drawing/2014/main" id="{D5793216-B2B2-3CEE-3425-371E38F63FD5}"/>
              </a:ext>
            </a:extLst>
          </p:cNvPr>
          <p:cNvSpPr/>
          <p:nvPr/>
        </p:nvSpPr>
        <p:spPr>
          <a:xfrm>
            <a:off x="8225454" y="2368093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toile : 5 branches 47">
            <a:extLst>
              <a:ext uri="{FF2B5EF4-FFF2-40B4-BE49-F238E27FC236}">
                <a16:creationId xmlns:a16="http://schemas.microsoft.com/office/drawing/2014/main" id="{961D4FF7-16C7-6663-3A9D-D415032CBB56}"/>
              </a:ext>
            </a:extLst>
          </p:cNvPr>
          <p:cNvSpPr/>
          <p:nvPr/>
        </p:nvSpPr>
        <p:spPr>
          <a:xfrm>
            <a:off x="8658556" y="2371119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Étoile : 5 branches 49">
            <a:extLst>
              <a:ext uri="{FF2B5EF4-FFF2-40B4-BE49-F238E27FC236}">
                <a16:creationId xmlns:a16="http://schemas.microsoft.com/office/drawing/2014/main" id="{8E552E99-9880-7437-7CA2-1AE1C4B8F49E}"/>
              </a:ext>
            </a:extLst>
          </p:cNvPr>
          <p:cNvSpPr/>
          <p:nvPr/>
        </p:nvSpPr>
        <p:spPr>
          <a:xfrm>
            <a:off x="9537398" y="2368093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Étoile : 5 branches 50">
            <a:extLst>
              <a:ext uri="{FF2B5EF4-FFF2-40B4-BE49-F238E27FC236}">
                <a16:creationId xmlns:a16="http://schemas.microsoft.com/office/drawing/2014/main" id="{4EE149C0-E15B-F210-66DC-87E13BFDA50F}"/>
              </a:ext>
            </a:extLst>
          </p:cNvPr>
          <p:cNvSpPr/>
          <p:nvPr/>
        </p:nvSpPr>
        <p:spPr>
          <a:xfrm>
            <a:off x="10001595" y="236599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Étoile : 5 branches 51">
            <a:extLst>
              <a:ext uri="{FF2B5EF4-FFF2-40B4-BE49-F238E27FC236}">
                <a16:creationId xmlns:a16="http://schemas.microsoft.com/office/drawing/2014/main" id="{D3BCB026-FD90-7674-B48C-54A7F821C32E}"/>
              </a:ext>
            </a:extLst>
          </p:cNvPr>
          <p:cNvSpPr/>
          <p:nvPr/>
        </p:nvSpPr>
        <p:spPr>
          <a:xfrm>
            <a:off x="8225454" y="3288545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Étoile : 5 branches 52">
            <a:extLst>
              <a:ext uri="{FF2B5EF4-FFF2-40B4-BE49-F238E27FC236}">
                <a16:creationId xmlns:a16="http://schemas.microsoft.com/office/drawing/2014/main" id="{E0A823C4-9D1F-59C5-955C-4D5C967BDE82}"/>
              </a:ext>
            </a:extLst>
          </p:cNvPr>
          <p:cNvSpPr/>
          <p:nvPr/>
        </p:nvSpPr>
        <p:spPr>
          <a:xfrm>
            <a:off x="8658556" y="329157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Étoile : 5 branches 54">
            <a:extLst>
              <a:ext uri="{FF2B5EF4-FFF2-40B4-BE49-F238E27FC236}">
                <a16:creationId xmlns:a16="http://schemas.microsoft.com/office/drawing/2014/main" id="{C18047D5-10F7-8473-8470-742550A7FA68}"/>
              </a:ext>
            </a:extLst>
          </p:cNvPr>
          <p:cNvSpPr/>
          <p:nvPr/>
        </p:nvSpPr>
        <p:spPr>
          <a:xfrm>
            <a:off x="9537398" y="3288545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Étoile : 5 branches 55">
            <a:extLst>
              <a:ext uri="{FF2B5EF4-FFF2-40B4-BE49-F238E27FC236}">
                <a16:creationId xmlns:a16="http://schemas.microsoft.com/office/drawing/2014/main" id="{9762101F-DBB8-728C-F0D1-85864C651FBB}"/>
              </a:ext>
            </a:extLst>
          </p:cNvPr>
          <p:cNvSpPr/>
          <p:nvPr/>
        </p:nvSpPr>
        <p:spPr>
          <a:xfrm>
            <a:off x="10001595" y="328644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Étoile : 5 branches 57">
            <a:extLst>
              <a:ext uri="{FF2B5EF4-FFF2-40B4-BE49-F238E27FC236}">
                <a16:creationId xmlns:a16="http://schemas.microsoft.com/office/drawing/2014/main" id="{73BD9D73-8B63-61C4-A5B5-42E2D631CC01}"/>
              </a:ext>
            </a:extLst>
          </p:cNvPr>
          <p:cNvSpPr/>
          <p:nvPr/>
        </p:nvSpPr>
        <p:spPr>
          <a:xfrm>
            <a:off x="9097650" y="237322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Étoile : 5 branches 58">
            <a:extLst>
              <a:ext uri="{FF2B5EF4-FFF2-40B4-BE49-F238E27FC236}">
                <a16:creationId xmlns:a16="http://schemas.microsoft.com/office/drawing/2014/main" id="{7D849AE9-30CC-7175-08A9-6FE4F9F862D6}"/>
              </a:ext>
            </a:extLst>
          </p:cNvPr>
          <p:cNvSpPr/>
          <p:nvPr/>
        </p:nvSpPr>
        <p:spPr>
          <a:xfrm>
            <a:off x="9091658" y="3293674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4085" y="94045"/>
            <a:ext cx="2943829" cy="16559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C5464DE-D4C6-2486-1B50-9E1CD3D1C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15" y="2067554"/>
            <a:ext cx="2755917" cy="19448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942DBA-5BBF-51A5-8FBB-52B83ED1A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85" y="2067554"/>
            <a:ext cx="5902214" cy="25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781"/>
            <a:ext cx="9144000" cy="928110"/>
          </a:xfrm>
        </p:spPr>
        <p:txBody>
          <a:bodyPr/>
          <a:lstStyle/>
          <a:p>
            <a:r>
              <a:rPr lang="fr-FR" dirty="0"/>
              <a:t>Développement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A3FC5-F223-FC41-290B-4C34D1C8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0909"/>
            <a:ext cx="5549799" cy="4978621"/>
          </a:xfrm>
          <a:prstGeom prst="rect">
            <a:avLst/>
          </a:prstGeom>
        </p:spPr>
      </p:pic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348" y="1459097"/>
            <a:ext cx="3065100" cy="1136641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34616" y="2964944"/>
            <a:ext cx="928110" cy="928110"/>
          </a:xfrm>
          <a:prstGeom prst="rect">
            <a:avLst/>
          </a:prstGeom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31221" y="1309452"/>
            <a:ext cx="1747668" cy="1223367"/>
          </a:xfrm>
          <a:prstGeom prst="rect">
            <a:avLst/>
          </a:prstGeom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62720" y="2786665"/>
            <a:ext cx="1284669" cy="1284669"/>
          </a:xfrm>
          <a:prstGeom prst="rect">
            <a:avLst/>
          </a:prstGeom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728720" y="4561483"/>
            <a:ext cx="1136641" cy="11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1849538" y="162046"/>
            <a:ext cx="8492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Hardware Développement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C4BE53-3D04-64B5-F57F-01DC11C47074}"/>
              </a:ext>
            </a:extLst>
          </p:cNvPr>
          <p:cNvSpPr txBox="1"/>
          <p:nvPr/>
        </p:nvSpPr>
        <p:spPr>
          <a:xfrm>
            <a:off x="5134095" y="3059668"/>
            <a:ext cx="1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Schéma Hardware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9EB9ED-43F3-5482-6523-F5544472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94" y="1177709"/>
            <a:ext cx="3195624" cy="52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1857435" y="0"/>
            <a:ext cx="8477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+mj-lt"/>
              </a:rPr>
              <a:t>Node-Red Développement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DC6653-7C9D-2846-102B-A163ABD4B36C}"/>
              </a:ext>
            </a:extLst>
          </p:cNvPr>
          <p:cNvSpPr txBox="1"/>
          <p:nvPr/>
        </p:nvSpPr>
        <p:spPr>
          <a:xfrm>
            <a:off x="5274197" y="3059668"/>
            <a:ext cx="16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Flow Node Red</a:t>
            </a:r>
          </a:p>
        </p:txBody>
      </p:sp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87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5" name="Image 4" descr="Une image contenant capture d’écran, texte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44266CF3-05A9-2F93-01DD-221F39D3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0468" y="1215926"/>
            <a:ext cx="10311063" cy="48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88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66</Words>
  <Application>Microsoft Office PowerPoint</Application>
  <PresentationFormat>Grand écran</PresentationFormat>
  <Paragraphs>29</Paragraphs>
  <Slides>16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Le Projet </vt:lpstr>
      <vt:lpstr>Présentation PowerPoint</vt:lpstr>
      <vt:lpstr>Présentation PowerPoint</vt:lpstr>
      <vt:lpstr>Développement</vt:lpstr>
      <vt:lpstr>Présentation PowerPoint</vt:lpstr>
      <vt:lpstr>Présentation PowerPoint</vt:lpstr>
      <vt:lpstr>Présentation PowerPoint</vt:lpstr>
      <vt:lpstr>Affichage des données</vt:lpstr>
      <vt:lpstr>Activation des relais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8</cp:revision>
  <dcterms:created xsi:type="dcterms:W3CDTF">2023-05-09T06:32:42Z</dcterms:created>
  <dcterms:modified xsi:type="dcterms:W3CDTF">2023-05-09T14:00:12Z</dcterms:modified>
</cp:coreProperties>
</file>